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55" autoAdjust="0"/>
    <p:restoredTop sz="94660"/>
  </p:normalViewPr>
  <p:slideViewPr>
    <p:cSldViewPr snapToGrid="0">
      <p:cViewPr varScale="1">
        <p:scale>
          <a:sx n="34" d="100"/>
          <a:sy n="34" d="100"/>
        </p:scale>
        <p:origin x="67" y="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C777B-0616-301C-2811-EB42E07440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6A2206-F820-9BBB-71BA-8E6D408A20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61801-5B30-5F9B-5403-0BB17FEDA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A5410-969B-6E9F-DBA5-CEF78E50C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FBF82-F497-5A6C-9E42-FC05C0D10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8770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9AEE4-A64F-72BD-3CAD-7B040136F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F5EB4A-7676-F1E6-A206-A46695317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23A9DB-65A0-D1D2-5387-AE19E6F63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A48E5-2ED7-B316-9979-9C97EA7F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F1325-A73A-CFCA-CE4B-6CE85CB82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714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DC03F5-476A-D0F3-C818-AD5EF304F3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07C34A-8DB0-35D3-9C5D-263A47A61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5E557-829B-BCD3-744B-FF2DC1B0E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89826-57AF-ABEF-4F19-1E3F030C4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12195-275A-1216-D4E6-8C8C94259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12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9415C-C567-C728-A029-68A0C563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0F251-97C6-1CA1-9232-BC8A07831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AC6F3-87B1-DC64-69E0-E232C735C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19355-E07E-7F5A-5555-390448AC4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F1D69-5807-781B-0019-998A9965C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3046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02785-BC36-1DC2-A3D7-F3D6A4C7E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31F15F-C0D0-6911-A55C-FCAEEEE53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09A6C-B5AB-5570-3399-5CB3A7B0A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4AB67-86F9-7835-8947-C0204B53F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535AE-F617-60FB-DDCF-AE4F82FF9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91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1D37-27E2-1B76-D60D-D7EC523F7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628B1-CDFD-5A96-658A-8F2FB2CEBA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59D37C-4C5A-7013-E8DF-67F54A691F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206B5D-E4BA-D863-9958-FAB349173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0FBEB-D7F2-CDE7-A409-5C8797E20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7E6018-0ABC-A287-058C-14310C8DE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762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51A0C-FF26-E834-0605-B935D993E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CEDE3-D8D9-DB24-A0D7-AC549F0F7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9F7539-ED66-87D5-E813-ECBDB6827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D65B90-B5E0-33C8-1BF1-097BB51BE1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89F79-C73E-C989-E26D-927096CC7B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163438-0023-C0B9-2352-F4D5942EC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A7B941-C92E-6DB2-64F0-9EE7FBD09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8BD819-51CF-62BE-AFB1-339BE825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0319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CD98D-40D6-1C1D-2AE9-6E4B72089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644E87-9916-B9C8-D1F3-ECF3D70F1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424EB2-7C47-C1E8-83CE-D18879A42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3C4A02-BD4B-0D6C-0E34-D219D372D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3554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B0AA8-E95E-32B0-AD6D-8D128C163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D09B3C-E8D4-9D46-B785-172FD8628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A25989-3A30-B044-651B-9E43B454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6312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38577-4662-5F88-8723-0F9BBA823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8C2B8-B8BF-1424-D284-5299A607F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2747EF-2C05-32F1-7A01-6439BAE8C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BB4F1-268C-6015-3910-96A515E69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F2C958-E9D1-D869-69C5-6651D204E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2825C9-0A47-2492-2BAB-D6B3384BE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850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689DF-D4E7-8241-C42F-440C5F12F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AB9461-FF5E-BB33-599C-74FD3A8028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B58A7A-83F6-30EB-B148-39A7B26D9A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A99E86-5C99-4E3B-5980-7222246E8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094CA-0A59-D63A-740B-2FA621B84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0CC94D-FD9B-88F8-9DF8-B19BDB919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1538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9DD41D-9DBC-839F-9861-C6DFC253A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15EACA-4D0A-36A9-DF96-08E9DB400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18C77-91DD-5E51-D040-0D817E6170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332D4-55C8-4920-8850-3DB7DB592901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C1510-3CC2-9D91-C260-9E992047A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AEB5B-28F4-DDD5-8619-9B8D63E99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69988-CCAC-4CAF-B1BE-1443EC2D74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0301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B4474-9781-CDDD-D262-A30490CC8F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50ABE-1929-C50A-97C2-2925B49ADD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8CE1B9-785A-8A03-4E6F-47019F23A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37" y="328612"/>
            <a:ext cx="11287125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114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D3046-EE73-D275-0E42-05081B695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3F3FA-7B8A-40F4-E35E-FF1A02E68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48ABE0-D27F-DD9A-046D-05B22D5DA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112" y="500062"/>
            <a:ext cx="10391775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518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D3046-EE73-D275-0E42-05081B695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3F3FA-7B8A-40F4-E35E-FF1A02E68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3D29D5-A221-5F94-42DE-53D43AB51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25" y="552450"/>
            <a:ext cx="1034415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240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D3046-EE73-D275-0E42-05081B695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3F3FA-7B8A-40F4-E35E-FF1A02E68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88C212-6A66-4634-D784-7CF929ADC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637" y="719137"/>
            <a:ext cx="10372725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917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D3046-EE73-D275-0E42-05081B695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3F3FA-7B8A-40F4-E35E-FF1A02E68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BEF89-12C9-F561-17A1-49D6803ED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" y="581025"/>
            <a:ext cx="10525125" cy="56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4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8B059-C48D-742B-1221-759CECE3D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CCD61-72B2-8BF6-F759-944D18855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3D84C7-0CAA-1C4E-DF3A-B03AA8921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" y="538162"/>
            <a:ext cx="10458450" cy="57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536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9211A-7367-4F8E-733C-76E0DC71E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D26D9-90C6-CDD5-CA04-EC6DFBCD4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CE5C74-0ADB-FFE2-6539-56E4F864E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525" y="3152775"/>
            <a:ext cx="2266950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59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26635-D19C-C996-E41E-DA5CA3AC1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0807C-0CB1-3348-F0C6-0EC9DD099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5DDBFA-3B07-D4B7-B0FA-E8ADC59E6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" y="481012"/>
            <a:ext cx="11182350" cy="589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760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B0731-1CC1-16B3-2CB5-8CE462F66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0A9EE-4D40-E9C9-8C67-B6DBEB278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B6B31B-5C7F-1E31-26AD-C654344DE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" y="685800"/>
            <a:ext cx="1045845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41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4D955-4BBD-83EA-4B4A-C27241953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3935F-BE50-F316-DAF2-A3CCCA4E3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EBAD1D-5572-3988-678C-9677D9683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5" y="1200150"/>
            <a:ext cx="1042035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224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D22F3-C02C-5DDE-33AF-9951436A4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1A245-02E7-C254-9CD6-3F9F95B9C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4B0851-FFC2-4A87-208E-2B3643514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5" y="652462"/>
            <a:ext cx="10267950" cy="555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561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2FD4A-0A49-2688-C53E-A787F1088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1AFE8-2401-D853-A7F4-568B6EBEE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339332-419D-6A55-3570-25F1BDC34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737" y="590550"/>
            <a:ext cx="10296525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496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FD299-3C56-1747-B65C-F081D9EA7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A0BCD-DA6E-74EA-C3AA-E158FA1F2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8AE1A0-A20D-46E1-63E3-DD4D8E3CE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28650"/>
            <a:ext cx="10363200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108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C0C85-1021-8576-1951-36523513C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05CA3-3FDD-9723-A1E0-3392BB579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A90C46-EC1B-7114-37A1-4502976CC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637" y="676275"/>
            <a:ext cx="10372725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682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D3046-EE73-D275-0E42-05081B695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3F3FA-7B8A-40F4-E35E-FF1A02E68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9D1CFF-EA6B-85A8-7CD0-474017AC2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747712"/>
            <a:ext cx="10287000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224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1093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Anujj Jaiswal</dc:creator>
  <cp:lastModifiedBy>Anujj Jaiswal</cp:lastModifiedBy>
  <cp:revision>2</cp:revision>
  <dcterms:created xsi:type="dcterms:W3CDTF">2024-09-28T20:03:40Z</dcterms:created>
  <dcterms:modified xsi:type="dcterms:W3CDTF">2024-10-01T03:31:59Z</dcterms:modified>
</cp:coreProperties>
</file>

<file path=docProps/thumbnail.jpeg>
</file>